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763F-6715-D96D-48F2-EB991F42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B27381-A462-C49C-E134-7B9FF4BD1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F4BBD-8789-4E14-C579-254EC0D11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9EA4-DB3F-44A0-A243-F33DFEB895D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2B6DC-85AE-E0A6-4849-9865C175B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E1DCE-37F4-C0AB-B9B0-A13030257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48AD9-5B1D-4D74-B5D8-1A92B7468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28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18D9-0938-CA26-41A6-0776B187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D0EB8B-5D2A-F3D8-268D-8960C9CEB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91833-2A5B-03BD-3C12-B9140B15A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9EA4-DB3F-44A0-A243-F33DFEB895D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37F8B-B397-EC86-F0E9-D8BE79F4E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1EC09-2BC9-81ED-0174-9958C4BA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48AD9-5B1D-4D74-B5D8-1A92B7468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78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F339FB-C417-D3EF-0723-4EC06EA8F8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6277F-48A7-1A1F-2100-D61678694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D2BF3-39BA-F71E-3D50-A8BF43A1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9EA4-DB3F-44A0-A243-F33DFEB895D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953C5-9447-4BB0-86A4-03E47F936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11EB1-90F5-7A4F-7F8C-D4940455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48AD9-5B1D-4D74-B5D8-1A92B7468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7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5AF38-8D3A-EA59-16B7-399B54801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20ECE-D7DC-2052-C9D5-6DE15166D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BED19-924A-55FE-2A19-2C80C05D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9EA4-DB3F-44A0-A243-F33DFEB895D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400E2-A3F1-62AC-25A1-45B48B272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BF652-1C8C-BAB6-34C1-4296550B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48AD9-5B1D-4D74-B5D8-1A92B7468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7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109A4-0319-C82D-B9D8-96C1A6AA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DE57D-588F-1136-04E8-AEF1337FB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74C23-699D-2194-6D73-310A9490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9EA4-DB3F-44A0-A243-F33DFEB895D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05ECE-0860-2894-49EB-5CF86107F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5B8F6-16C7-BFC1-1A57-66ECA0CC7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48AD9-5B1D-4D74-B5D8-1A92B7468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3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5E38-6854-1AD4-6A5E-51097C32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5A2F5-F3C3-2471-0054-DF83888E77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0D13DE-C3D9-9073-CD81-858A140EB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8CAFD-B822-7577-A80D-B765B53C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9EA4-DB3F-44A0-A243-F33DFEB895D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E5C31-1A7E-D27D-9791-CB8124D21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7C984-98E0-E9BB-040F-A4C56183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48AD9-5B1D-4D74-B5D8-1A92B7468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25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18B2-A112-966B-8DC0-BC700D958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09EA-EE99-0311-6460-D79D2F3FD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4B12C-2708-0064-EFC4-F0A339858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6159F-E2E2-16FB-BDCB-1B25FCA94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CA7C47-90D8-7E57-0456-4A6EF98478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E87628-E0FF-BDF6-2658-6D0BBF4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9EA4-DB3F-44A0-A243-F33DFEB895D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900F80-4260-A385-A3F4-C730DC0F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759732-4087-4DB6-DEC9-53AF9EEE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48AD9-5B1D-4D74-B5D8-1A92B7468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47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1D2EF-EE51-4EE6-4B2F-667C59B1B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04A25F-6B2F-3E1C-8E1E-99D64B57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9EA4-DB3F-44A0-A243-F33DFEB895D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6EA20-559F-4EE0-9AFB-A16D8845E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AA05D-29F0-375A-2F0C-4C871CC6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48AD9-5B1D-4D74-B5D8-1A92B7468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62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1CE0B-D808-19C5-8C2A-DAC2FDBD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9EA4-DB3F-44A0-A243-F33DFEB895D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53C5D-5DE0-B394-409F-49987BAE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E3170-532E-B187-9EA1-7D0DDA001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48AD9-5B1D-4D74-B5D8-1A92B7468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30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EDADA-A472-BC54-44CE-255E74CEE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B59E-3B5E-DEB5-92C5-F3C6F27C8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37ECD-9B94-0E00-B4EB-7BF63BEA8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43EE2-6AF1-6394-DE9E-643586717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9EA4-DB3F-44A0-A243-F33DFEB895D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4E45E-70A8-9A82-5842-BCA4A6782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376CC-5B44-C930-41CA-F35156A5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48AD9-5B1D-4D74-B5D8-1A92B7468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82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44108-45B4-7F27-41E8-F38D598B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1D3208-40FB-1C13-0FCF-D88102BBFD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E8C44-2552-20F1-5B2B-CF8AF3211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ED842-9F4C-800B-080F-003169342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9EA4-DB3F-44A0-A243-F33DFEB895D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2CA4D-1E74-B32B-698D-456B01017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EB75-09FA-7559-6C5C-848CB86A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48AD9-5B1D-4D74-B5D8-1A92B7468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3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36CF4A-C364-94F2-72ED-85520A2DC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14712-35F0-98AC-DFD2-060A83919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8CEA5-13A5-3343-AC9B-6AF368FB59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109EA4-DB3F-44A0-A243-F33DFEB895D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6AD09-6FF9-D51B-C2E8-10F5DDD82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E92AD-E3A7-23C4-8651-03D06ABA4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548AD9-5B1D-4D74-B5D8-1A92B7468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09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AAB939D7-55C4-349C-12E4-05CADD36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40" y="965201"/>
            <a:ext cx="4911568" cy="491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7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BBEBE377-5F70-E8E9-C535-CD1211953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572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dashboard&#10;&#10;AI-generated content may be incorrect.">
            <a:extLst>
              <a:ext uri="{FF2B5EF4-FFF2-40B4-BE49-F238E27FC236}">
                <a16:creationId xmlns:a16="http://schemas.microsoft.com/office/drawing/2014/main" id="{9B50CC8C-5BC4-323F-B3C5-B977D34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32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F7338-F7DE-574C-93E5-D8667A1C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9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70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9A6145E-DDEE-A46A-A012-A9C313B0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66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inventory list&#10;&#10;AI-generated content may be incorrect.">
            <a:extLst>
              <a:ext uri="{FF2B5EF4-FFF2-40B4-BE49-F238E27FC236}">
                <a16:creationId xmlns:a16="http://schemas.microsoft.com/office/drawing/2014/main" id="{2F168446-7B92-74A4-22E1-3058BCA70D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151" b="17666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8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background with blue text and numbers&#10;&#10;AI-generated content may be incorrect.">
            <a:extLst>
              <a:ext uri="{FF2B5EF4-FFF2-40B4-BE49-F238E27FC236}">
                <a16:creationId xmlns:a16="http://schemas.microsoft.com/office/drawing/2014/main" id="{278D3863-47F0-9937-82F3-7FFB5FFF8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72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contact us&#10;&#10;AI-generated content may be incorrect.">
            <a:extLst>
              <a:ext uri="{FF2B5EF4-FFF2-40B4-BE49-F238E27FC236}">
                <a16:creationId xmlns:a16="http://schemas.microsoft.com/office/drawing/2014/main" id="{1B109554-E08A-84A5-5A7A-1BF336BA9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50" y="918546"/>
            <a:ext cx="4979334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9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background with blue text&#10;&#10;AI-generated content may be incorrect.">
            <a:extLst>
              <a:ext uri="{FF2B5EF4-FFF2-40B4-BE49-F238E27FC236}">
                <a16:creationId xmlns:a16="http://schemas.microsoft.com/office/drawing/2014/main" id="{A19FAA19-B071-617E-D6D5-BAE33CC34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67" y="643467"/>
            <a:ext cx="557106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2535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Patel, YashMilinkumar</dc:creator>
  <cp:lastModifiedBy>Patel, YashMilinkumar</cp:lastModifiedBy>
  <cp:revision>2</cp:revision>
  <dcterms:created xsi:type="dcterms:W3CDTF">2025-04-12T01:23:13Z</dcterms:created>
  <dcterms:modified xsi:type="dcterms:W3CDTF">2025-04-18T02:16:40Z</dcterms:modified>
</cp:coreProperties>
</file>